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34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=""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88544" autoAdjust="0"/>
  </p:normalViewPr>
  <p:slideViewPr>
    <p:cSldViewPr snapToGrid="0">
      <p:cViewPr>
        <p:scale>
          <a:sx n="80" d="100"/>
          <a:sy n="80" d="100"/>
        </p:scale>
        <p:origin x="-94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716" y="1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153E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10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–17,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S2-2209233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17–26,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</a:t>
            </a:r>
            <a:r>
              <a:rPr lang="en-US" dirty="0" smtClean="0"/>
              <a:t>eLCS_Ph3 </a:t>
            </a:r>
            <a:r>
              <a:rPr lang="en-US" altLang="de-DE" dirty="0" smtClean="0"/>
              <a:t>Status </a:t>
            </a:r>
            <a:r>
              <a:rPr lang="en-GB" altLang="zh-CN" dirty="0" smtClean="0"/>
              <a:t>Report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mtClean="0"/>
              <a:t/>
            </a:r>
            <a:br>
              <a:rPr lang="en-US" altLang="en-US" smtClean="0"/>
            </a:br>
            <a:r>
              <a:rPr lang="en-GB" smtClean="0"/>
              <a:t>Ming Ai</a:t>
            </a:r>
          </a:p>
          <a:p>
            <a:r>
              <a:rPr lang="en-GB" smtClean="0"/>
              <a:t>CATT</a:t>
            </a:r>
          </a:p>
          <a:p>
            <a:endParaRPr lang="en-US" altLang="en-US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eLCS_ph3 status for SA#98E</a:t>
            </a:r>
            <a:br>
              <a:rPr lang="en-US" altLang="de-DE" sz="2800" b="1" dirty="0" smtClean="0"/>
            </a:br>
            <a:r>
              <a:rPr lang="en-US" altLang="de-DE" sz="2800" b="1" dirty="0" smtClean="0"/>
              <a:t>(to be updated after SA2#154)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08514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0-&gt;?%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since SA#97: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WID revised and apporved in S2-2209987 during SA2#153e</a:t>
            </a:r>
            <a:r>
              <a:rPr lang="en-US" altLang="zh-CN" sz="1400" dirty="0">
                <a:solidFill>
                  <a:srgbClr val="000000"/>
                </a:solidFill>
              </a:rPr>
              <a:t>.</a:t>
            </a:r>
            <a:endParaRPr lang="de-DE" altLang="zh-CN" sz="14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SA2#154 is the 1st </a:t>
            </a:r>
            <a:r>
              <a:rPr lang="de-DE" altLang="zh-CN" sz="1400" dirty="0">
                <a:solidFill>
                  <a:srgbClr val="000000"/>
                </a:solidFill>
              </a:rPr>
              <a:t>meeting for the Normative work.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---. </a:t>
            </a:r>
            <a:endParaRPr lang="en-US" altLang="zh-CN" sz="1400" dirty="0"/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…..</a:t>
            </a:r>
            <a:endParaRPr lang="en-US" sz="1400" i="1" dirty="0"/>
          </a:p>
          <a:p>
            <a:pPr lvl="1">
              <a:lnSpc>
                <a:spcPts val="1600"/>
              </a:lnSpc>
            </a:pPr>
            <a:endParaRPr lang="en-US" altLang="zh-CN" sz="1400" dirty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Continue the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77152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9130</TotalTime>
  <Words>75</Words>
  <Application>Microsoft Office PowerPoint</Application>
  <PresentationFormat>全屏显示(4:3)</PresentationFormat>
  <Paragraphs>27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   eLCS_Ph3 Status Report</vt:lpstr>
      <vt:lpstr> eLCS_ph3 status for SA#98E (to be updated after SA2#154)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S2-2209124</cp:lastModifiedBy>
  <cp:revision>1508</cp:revision>
  <dcterms:created xsi:type="dcterms:W3CDTF">2008-08-30T09:32:10Z</dcterms:created>
  <dcterms:modified xsi:type="dcterms:W3CDTF">2022-10-20T06:58:14Z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